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9" r:id="rId2"/>
    <p:sldId id="269" r:id="rId3"/>
    <p:sldId id="270" r:id="rId4"/>
    <p:sldId id="260" r:id="rId5"/>
    <p:sldId id="271" r:id="rId6"/>
    <p:sldId id="272" r:id="rId7"/>
    <p:sldId id="273" r:id="rId8"/>
    <p:sldId id="274" r:id="rId9"/>
    <p:sldId id="275" r:id="rId10"/>
    <p:sldId id="277" r:id="rId11"/>
    <p:sldId id="278" r:id="rId12"/>
    <p:sldId id="279" r:id="rId13"/>
    <p:sldId id="280" r:id="rId14"/>
    <p:sldId id="281" r:id="rId15"/>
    <p:sldId id="276" r:id="rId16"/>
    <p:sldId id="258" r:id="rId17"/>
    <p:sldId id="282" r:id="rId18"/>
    <p:sldId id="283" r:id="rId19"/>
    <p:sldId id="284" r:id="rId20"/>
    <p:sldId id="285" r:id="rId21"/>
    <p:sldId id="288" r:id="rId22"/>
    <p:sldId id="286" r:id="rId23"/>
    <p:sldId id="287" r:id="rId24"/>
    <p:sldId id="26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6/6/2025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6/6/2025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6/6/2025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6/6/2025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8F889-9099-9830-0E0C-250D1FB53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A83F-704D-CC8E-8C94-36B9AB87C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Thu – Chi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417CD-0356-DCF3-0024-758CDC37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BC8698-20BC-2255-4EE8-E2B83FA6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23" y="837122"/>
            <a:ext cx="5460450" cy="518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FDB3D3-4C4D-E2B3-5D05-D40A2F5DF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060" y="881367"/>
            <a:ext cx="5433844" cy="513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51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D8551-AC65-CE2A-A702-E21E03704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365D-F5D3-6500-22AD-A6C2AD9EC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kho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4D5469-85FC-54DD-3F3B-633799DB90F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1456" y="974725"/>
            <a:ext cx="4251924" cy="49085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84EB2-F864-EA32-9C37-486B4CC8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556DB3-1C28-2817-AB79-EEE0D7E72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214" y="974725"/>
            <a:ext cx="3839206" cy="4908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D5D6F1-D0AD-75CC-05A7-AA35B1898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609" y="974725"/>
            <a:ext cx="3382855" cy="490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88FB1-E509-F123-E5E7-AECED486E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06D5-7E56-57C9-1944-C4C7C8D1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19496-DD3A-5DD7-756E-18A4B70AD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CD2654-16FB-186A-4176-3541000C1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1" y="1017038"/>
            <a:ext cx="5255687" cy="4973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7B9E81-B64A-805C-0E9E-EB2B26596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667" y="1017038"/>
            <a:ext cx="5255687" cy="499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98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889E1-9BC7-962E-DEAA-41B449E00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18BF0-F356-D905-C478-F1BB16EAC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8.Nhập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49BAE-B0BC-4F4D-CE33-CD3D638A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81D89F-A517-F7AF-4EC9-5194728E3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50" y="830424"/>
            <a:ext cx="5457575" cy="5197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92C4F1-BFD6-1123-A307-D81884FD2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575" y="830424"/>
            <a:ext cx="5534109" cy="51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4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352BD-D836-C51D-9FA7-714A238FE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B42E8-0888-8E49-9153-1643DEF38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9.Nhân </a:t>
            </a:r>
            <a:r>
              <a:rPr lang="en-US" dirty="0" err="1"/>
              <a:t>viên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EE60F3-E56E-F5BF-6E2E-EE52F12D5BC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0244" y="974725"/>
            <a:ext cx="5188116" cy="49085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D389C-0C89-EE29-6E2C-4436DEB2B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C26EB9-BC94-148E-FB96-C23034350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593" y="974725"/>
            <a:ext cx="5278777" cy="50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61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77CE9-6BBB-434C-CF7A-8CD6E8AD2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7E8C7-D94E-9B44-A532-73F5AD5D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9.Nhân </a:t>
            </a:r>
            <a:r>
              <a:rPr lang="en-US" dirty="0" err="1"/>
              <a:t>viên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634B2F-A794-E7B2-C422-0CFB8C3CDF5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8736" y="881581"/>
            <a:ext cx="5144331" cy="49085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0B914-A499-57C9-AC9C-8419D70D6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893F7A-6C63-E0BD-7129-BB5A59299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824" y="881581"/>
            <a:ext cx="5150747" cy="490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88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10.Khách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4AE47-7031-F4F8-4E90-96B6620FA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54" y="868270"/>
            <a:ext cx="5651517" cy="5121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8752E8-6D0D-4B46-92A1-47150A6C9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869" y="868270"/>
            <a:ext cx="6086677" cy="512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FD97C-5D30-50D8-3F1E-8FD54544E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F7AE-8061-321A-6B61-50B207E74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11.Công </a:t>
            </a:r>
            <a:r>
              <a:rPr lang="en-US" dirty="0" err="1"/>
              <a:t>cụ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2F835-D316-8558-3652-421AE272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2C398-5811-6AD6-AE4B-474DA0A8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51" y="922182"/>
            <a:ext cx="5841910" cy="51800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EB5286-65E3-D474-429F-97D0CCA95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501" y="922182"/>
            <a:ext cx="5397210" cy="518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14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19792-7788-C324-C8C4-01CFA5A3E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E2BB7-B752-707B-A0A9-44A58F782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11.Công </a:t>
            </a:r>
            <a:r>
              <a:rPr lang="en-US" dirty="0" err="1"/>
              <a:t>cụ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E5057-140A-65E7-4124-737BF4794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FCFC6-3F15-7AC7-1B2E-81A13A2B4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37" y="905070"/>
            <a:ext cx="4013031" cy="4814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21ECB2-B795-ABF0-336E-A227AA4DD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851" y="905070"/>
            <a:ext cx="3936739" cy="48145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31F89B-337D-5638-A08C-16B3B1689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118" y="905070"/>
            <a:ext cx="3664347" cy="481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91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125C66-A4DD-F086-4B18-B6DEED42F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63" y="870126"/>
            <a:ext cx="9377074" cy="530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37" y="989045"/>
            <a:ext cx="9349272" cy="3575059"/>
          </a:xfrm>
        </p:spPr>
        <p:txBody>
          <a:bodyPr/>
          <a:lstStyle/>
          <a:p>
            <a:r>
              <a:rPr lang="en-US" dirty="0"/>
              <a:t>Báo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kỳ</a:t>
            </a:r>
            <a:br>
              <a:rPr lang="en-US" dirty="0"/>
            </a:br>
            <a:r>
              <a:rPr lang="en-US" dirty="0" err="1"/>
              <a:t>Họ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: Nguyễn </a:t>
            </a:r>
            <a:r>
              <a:rPr lang="en-US" dirty="0" err="1"/>
              <a:t>Kỳ</a:t>
            </a:r>
            <a:r>
              <a:rPr lang="en-US" dirty="0"/>
              <a:t> Anh</a:t>
            </a:r>
            <a:br>
              <a:rPr lang="en-US" dirty="0"/>
            </a:br>
            <a:r>
              <a:rPr lang="en-US" dirty="0"/>
              <a:t>MSSV:20225793</a:t>
            </a:r>
            <a:br>
              <a:rPr lang="en-US" dirty="0"/>
            </a:br>
            <a:r>
              <a:rPr lang="en-US" dirty="0"/>
              <a:t>GR1</a:t>
            </a:r>
            <a:br>
              <a:rPr lang="en-US" dirty="0"/>
            </a:br>
            <a:r>
              <a:rPr lang="en-US" dirty="0"/>
              <a:t>GVHD: Nguyễn Đức </a:t>
            </a:r>
            <a:r>
              <a:rPr lang="en-US" dirty="0" err="1"/>
              <a:t>Toàn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138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E6712-687E-DDD2-A431-0C44A4AD9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A6976-0FC0-8924-7C36-89A755D7C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5E5F3-3681-3884-E651-AEA67FA10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3351A2-FCC7-E272-E7CD-786F69C4E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4" y="1868131"/>
            <a:ext cx="5729446" cy="34673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65F6D9-91BE-D96C-224C-A6C762BCEE21}"/>
              </a:ext>
            </a:extLst>
          </p:cNvPr>
          <p:cNvSpPr/>
          <p:nvPr/>
        </p:nvSpPr>
        <p:spPr>
          <a:xfrm>
            <a:off x="1347021" y="1225854"/>
            <a:ext cx="2821856" cy="4360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Bảng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tài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khoản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người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dùng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05CAC5-2286-829D-6F53-5F6A0353C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184" y="1868131"/>
            <a:ext cx="4646719" cy="28710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5F0D3D5-302A-8943-F432-70B479CC9F6B}"/>
              </a:ext>
            </a:extLst>
          </p:cNvPr>
          <p:cNvSpPr/>
          <p:nvPr/>
        </p:nvSpPr>
        <p:spPr>
          <a:xfrm>
            <a:off x="7275872" y="1225854"/>
            <a:ext cx="2379406" cy="4360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Bảng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khách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hàng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632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EBB05-C4E5-6C80-2474-745C712A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44880-E1BF-24A5-A97E-27C33F24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CC889-ACFD-74FB-43FF-ECCBB09B7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10CE7-734B-B7F2-4E6E-28D13D3EF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36" y="2648584"/>
            <a:ext cx="5603763" cy="19147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B4EB3C-3287-B2CB-09F6-DFD1A073E101}"/>
              </a:ext>
            </a:extLst>
          </p:cNvPr>
          <p:cNvSpPr/>
          <p:nvPr/>
        </p:nvSpPr>
        <p:spPr>
          <a:xfrm>
            <a:off x="1229034" y="1786293"/>
            <a:ext cx="2821856" cy="4360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Bảng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nhân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viên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7A438F-98F8-BB93-722A-F3000A939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273" y="2533525"/>
            <a:ext cx="4153480" cy="1790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0B9E5A-6CE1-EC78-11FF-3D8C7536B01B}"/>
              </a:ext>
            </a:extLst>
          </p:cNvPr>
          <p:cNvSpPr/>
          <p:nvPr/>
        </p:nvSpPr>
        <p:spPr>
          <a:xfrm>
            <a:off x="7615085" y="1786293"/>
            <a:ext cx="2821856" cy="4360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Bảng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hàng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01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5551F-9548-853E-66B3-1C2368FA4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CA81-7DB8-B8CB-7C3A-95D7D0E3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0674A-FF9E-70BE-DDCF-18C3534B4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76676-0767-AF7E-488E-A1B0509E0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45" y="2440080"/>
            <a:ext cx="5449442" cy="22400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800D94-B738-9FF2-48B6-8DD3D97A783D}"/>
              </a:ext>
            </a:extLst>
          </p:cNvPr>
          <p:cNvSpPr/>
          <p:nvPr/>
        </p:nvSpPr>
        <p:spPr>
          <a:xfrm>
            <a:off x="1524002" y="1599481"/>
            <a:ext cx="2821856" cy="4360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Bảng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cấp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25AEFC-847D-0EBF-B66E-E2C93CF0C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07" y="2409706"/>
            <a:ext cx="5353797" cy="22958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62F96A-7F9E-4994-EDA9-E865FBF10794}"/>
              </a:ext>
            </a:extLst>
          </p:cNvPr>
          <p:cNvSpPr/>
          <p:nvPr/>
        </p:nvSpPr>
        <p:spPr>
          <a:xfrm>
            <a:off x="7566077" y="1599481"/>
            <a:ext cx="2821856" cy="4360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Bảng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phiếu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nhập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hàng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459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AF256-34ED-D564-8FB9-169B5DBC4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A2372-58FF-5508-18D7-76446024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A0B6A-6D5D-1724-669A-51DDAF060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252328-F5F4-4AB1-50DC-0F29B6CC6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36" y="2851654"/>
            <a:ext cx="5515745" cy="23148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EF23AC-C81A-94C9-EB35-0BC9DF4D743F}"/>
              </a:ext>
            </a:extLst>
          </p:cNvPr>
          <p:cNvSpPr/>
          <p:nvPr/>
        </p:nvSpPr>
        <p:spPr>
          <a:xfrm>
            <a:off x="1361215" y="1904281"/>
            <a:ext cx="3470785" cy="4360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Bảng</a:t>
            </a:r>
            <a:r>
              <a:rPr lang="en-US" dirty="0">
                <a:solidFill>
                  <a:schemeClr val="tx1"/>
                </a:solidFill>
              </a:rPr>
              <a:t> chi </a:t>
            </a:r>
            <a:r>
              <a:rPr lang="en-US" dirty="0" err="1">
                <a:solidFill>
                  <a:schemeClr val="tx1"/>
                </a:solidFill>
              </a:rPr>
              <a:t>tiết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phiếu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nhập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hàng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72137A-F37F-C27B-8046-1E410C6B0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880" y="2851654"/>
            <a:ext cx="5927262" cy="17917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E1B2BC-0B5D-E8D3-37AF-A8462CE0E655}"/>
              </a:ext>
            </a:extLst>
          </p:cNvPr>
          <p:cNvSpPr/>
          <p:nvPr/>
        </p:nvSpPr>
        <p:spPr>
          <a:xfrm>
            <a:off x="7599784" y="1904281"/>
            <a:ext cx="3470785" cy="4360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Bảng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thu</a:t>
            </a:r>
            <a:r>
              <a:rPr lang="en-US" dirty="0">
                <a:solidFill>
                  <a:schemeClr val="tx1"/>
                </a:solidFill>
              </a:rPr>
              <a:t> chi</a:t>
            </a:r>
          </a:p>
        </p:txBody>
      </p:sp>
    </p:spTree>
    <p:extLst>
      <p:ext uri="{BB962C8B-B14F-4D97-AF65-F5344CB8AC3E}">
        <p14:creationId xmlns:p14="http://schemas.microsoft.com/office/powerpoint/2010/main" val="3561661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1581672" y="2229245"/>
            <a:ext cx="9028656" cy="17134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: Quản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ăn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4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Cài </a:t>
            </a:r>
            <a:r>
              <a:rPr lang="en-US" dirty="0" err="1"/>
              <a:t>đặt</a:t>
            </a:r>
            <a:r>
              <a:rPr lang="en-US" dirty="0"/>
              <a:t> flutter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VSCode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EC600AE2-26A1-5358-3852-8865A4A6D56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21656" y="1058863"/>
            <a:ext cx="9348689" cy="4908550"/>
          </a:xfrm>
        </p:spPr>
      </p:pic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4A394-E72A-7508-A488-5278E17C5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6264A-60DC-5712-B811-A63265E0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Source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E01C1-FA98-F092-3099-D98088C20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C69942-9CB5-1D0F-827A-81F3FF5FA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304" y="826807"/>
            <a:ext cx="4500776" cy="5352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F56A95-C178-954E-406B-B0105B5AD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583" y="826808"/>
            <a:ext cx="4203151" cy="535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86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F2F22-7B36-7942-DDF8-4F4C417CA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D40D8-1174-E6B5-16AE-A677CE266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UI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ED09ED-8E58-B9F5-EFFA-43840245740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8736" y="875983"/>
            <a:ext cx="3686795" cy="49085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9CD37-73D5-78CC-E685-25D73027C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BEAEBF-E973-9985-28D5-64DB1C7CC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764" y="875984"/>
            <a:ext cx="3685436" cy="4908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01F951-2807-F79F-D046-DE27147ED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024" y="890272"/>
            <a:ext cx="3686795" cy="489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08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82A46-C8A3-0C15-F5D5-79B5F8138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54A39-F7DF-2499-706D-B949A78C4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UI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29B67A-8F71-45EF-4866-D95E5C00A7F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22191" y="875983"/>
            <a:ext cx="3649538" cy="49085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F1333-C0C2-8B83-368B-6DEA70872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60585A-99D6-14C1-215D-CE2C97194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136" y="875983"/>
            <a:ext cx="3646957" cy="4908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39D53C-1F46-026A-CF97-826579D46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877" y="875983"/>
            <a:ext cx="3690800" cy="490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67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F1EB5-D2B9-1054-938B-E78CF541E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4023-F77F-AC63-1BA5-06010F8F7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Trang </a:t>
            </a:r>
            <a:r>
              <a:rPr lang="en-US" dirty="0" err="1"/>
              <a:t>chủ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D74C1-FFD2-0681-46FF-DB17C6FF6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20AFF1-EDC6-951B-2B7A-A2C22C8A8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36" y="864414"/>
            <a:ext cx="5387031" cy="51291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551605-4CE9-9492-1412-DB1A4F58F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36" y="864682"/>
            <a:ext cx="5387032" cy="512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23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81ED9-C3E0-3DED-22DC-32673B73F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8DDF4-CFD6-0B08-3CE5-5B441E50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Trang </a:t>
            </a:r>
            <a:r>
              <a:rPr lang="en-US" dirty="0" err="1"/>
              <a:t>chủ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CFA0E-3096-4F31-6501-7EDED6A7D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F6B960-D1D6-2D5E-F095-A120E9F77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36" y="832447"/>
            <a:ext cx="5540954" cy="5276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1F5445-A35F-7326-073D-36E03533B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312" y="832447"/>
            <a:ext cx="5559718" cy="52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8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172</Words>
  <Application>Microsoft Office PowerPoint</Application>
  <PresentationFormat>Widescreen</PresentationFormat>
  <Paragraphs>53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Lato</vt:lpstr>
      <vt:lpstr>Office Theme</vt:lpstr>
      <vt:lpstr>PowerPoint Presentation</vt:lpstr>
      <vt:lpstr>Báo cáo cuối kỳ Họ và tên: Nguyễn Kỳ Anh MSSV:20225793 GR1 GVHD: Nguyễn Đức Toàn</vt:lpstr>
      <vt:lpstr>PowerPoint Presentation</vt:lpstr>
      <vt:lpstr>1. Cài đặt flutter trên VSCode</vt:lpstr>
      <vt:lpstr>2. Source Code</vt:lpstr>
      <vt:lpstr>3. UI Đăng nhập</vt:lpstr>
      <vt:lpstr>4. UI Đăng ký</vt:lpstr>
      <vt:lpstr>5. Trang chủ</vt:lpstr>
      <vt:lpstr>5. Trang chủ</vt:lpstr>
      <vt:lpstr>6. Thu – Chi</vt:lpstr>
      <vt:lpstr>7. Kiểm kho</vt:lpstr>
      <vt:lpstr>8. Nhập hàng</vt:lpstr>
      <vt:lpstr>8.Nhập hàng</vt:lpstr>
      <vt:lpstr>9.Nhân viên</vt:lpstr>
      <vt:lpstr>9.Nhân viên</vt:lpstr>
      <vt:lpstr>10.Khách hàng</vt:lpstr>
      <vt:lpstr>11.Công cụ</vt:lpstr>
      <vt:lpstr>11.Công cụ</vt:lpstr>
      <vt:lpstr>12. Database</vt:lpstr>
      <vt:lpstr>12. Database</vt:lpstr>
      <vt:lpstr>12. Database</vt:lpstr>
      <vt:lpstr>12. Database</vt:lpstr>
      <vt:lpstr>12. Database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Ky Anh 20225783</cp:lastModifiedBy>
  <cp:revision>12</cp:revision>
  <dcterms:created xsi:type="dcterms:W3CDTF">2021-05-28T04:32:29Z</dcterms:created>
  <dcterms:modified xsi:type="dcterms:W3CDTF">2025-06-06T12:49:02Z</dcterms:modified>
</cp:coreProperties>
</file>